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57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tlantapublicschools.us/Page/26236" TargetMode="External"/><Relationship Id="rId2" Type="http://schemas.openxmlformats.org/officeDocument/2006/relationships/hyperlink" Target="mailto:micdalton@apsk12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RKmtZIX40dsG3UmdGruSCFJ5rDx9sKWO6U7rQOZ8qVQ/edit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barner@apsk12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Projects for Parents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Nakeya Barner</a:t>
            </a:r>
          </a:p>
          <a:p>
            <a:r>
              <a:rPr lang="en-US" dirty="0" smtClean="0"/>
              <a:t>Email: nbarner@apsk12.org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53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MYP Personal Project?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SELF-guided inquiry into a topic of interest for the student </a:t>
            </a:r>
          </a:p>
          <a:p>
            <a:r>
              <a:rPr lang="en-US" dirty="0" smtClean="0"/>
              <a:t>Mandatory </a:t>
            </a:r>
          </a:p>
          <a:p>
            <a:r>
              <a:rPr lang="en-US" dirty="0" smtClean="0"/>
              <a:t>3 Components </a:t>
            </a:r>
          </a:p>
          <a:p>
            <a:pPr lvl="1"/>
            <a:r>
              <a:rPr lang="en-US" dirty="0" smtClean="0"/>
              <a:t>Product/Outcome </a:t>
            </a:r>
          </a:p>
          <a:p>
            <a:pPr lvl="1"/>
            <a:r>
              <a:rPr lang="en-US" dirty="0" smtClean="0"/>
              <a:t>Oral or Written Report </a:t>
            </a:r>
          </a:p>
          <a:p>
            <a:pPr lvl="1"/>
            <a:r>
              <a:rPr lang="en-US" dirty="0" smtClean="0"/>
              <a:t>Process Journal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76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Project Examples from Last Year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66" y="2368369"/>
            <a:ext cx="4555066" cy="3416300"/>
          </a:xfrm>
        </p:spPr>
      </p:pic>
      <p:sp>
        <p:nvSpPr>
          <p:cNvPr id="5" name="TextBox 4"/>
          <p:cNvSpPr txBox="1"/>
          <p:nvPr/>
        </p:nvSpPr>
        <p:spPr>
          <a:xfrm>
            <a:off x="6191794" y="3017520"/>
            <a:ext cx="4963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Goal/Outcome: Making A Movie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83972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Project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0436" y="3109708"/>
            <a:ext cx="3416300" cy="2562225"/>
          </a:xfrm>
        </p:spPr>
      </p:pic>
      <p:sp>
        <p:nvSpPr>
          <p:cNvPr id="5" name="TextBox 4"/>
          <p:cNvSpPr txBox="1"/>
          <p:nvPr/>
        </p:nvSpPr>
        <p:spPr>
          <a:xfrm>
            <a:off x="4754880" y="2952206"/>
            <a:ext cx="568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Goal/Outcome: Raise money for Lifeline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56011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role as a Parent?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materials </a:t>
            </a:r>
          </a:p>
          <a:p>
            <a:r>
              <a:rPr lang="en-US" dirty="0" smtClean="0"/>
              <a:t>Provide resources </a:t>
            </a:r>
          </a:p>
          <a:p>
            <a:r>
              <a:rPr lang="en-US" dirty="0" smtClean="0"/>
              <a:t>Find mentors or professionals your child can work with </a:t>
            </a:r>
            <a:r>
              <a:rPr lang="en-US" u="sng" dirty="0" smtClean="0"/>
              <a:t>under your supervision</a:t>
            </a:r>
          </a:p>
          <a:p>
            <a:r>
              <a:rPr lang="en-US" dirty="0" smtClean="0"/>
              <a:t>Monitor your child’s progress through Google Classroom </a:t>
            </a:r>
          </a:p>
          <a:p>
            <a:r>
              <a:rPr lang="en-US" dirty="0" smtClean="0"/>
              <a:t>Encourage them to explore new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9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1090263"/>
          </a:xfrm>
        </p:spPr>
        <p:txBody>
          <a:bodyPr/>
          <a:lstStyle/>
          <a:p>
            <a:r>
              <a:rPr lang="en-US" dirty="0" smtClean="0"/>
              <a:t>Why should students complete the Personal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Preparation for IB </a:t>
            </a:r>
            <a:r>
              <a:rPr lang="en-US" sz="2400" dirty="0" smtClean="0"/>
              <a:t>Diploma Program classes</a:t>
            </a:r>
            <a:r>
              <a:rPr lang="en-US" sz="2400" dirty="0"/>
              <a:t> </a:t>
            </a:r>
            <a:r>
              <a:rPr lang="en-US" sz="2400" dirty="0" smtClean="0"/>
              <a:t>and assessments</a:t>
            </a:r>
            <a:endParaRPr lang="en-US" sz="2400" dirty="0"/>
          </a:p>
          <a:p>
            <a:r>
              <a:rPr lang="en-US" sz="2400" dirty="0"/>
              <a:t>Increased College Acceptance</a:t>
            </a:r>
          </a:p>
          <a:p>
            <a:r>
              <a:rPr lang="en-US" sz="2400" dirty="0"/>
              <a:t>Scholarships</a:t>
            </a:r>
          </a:p>
          <a:p>
            <a:r>
              <a:rPr lang="en-US" sz="2400" dirty="0"/>
              <a:t>Cords for Graduation </a:t>
            </a:r>
          </a:p>
          <a:p>
            <a:r>
              <a:rPr lang="en-US" sz="2400" dirty="0"/>
              <a:t>Showcase </a:t>
            </a:r>
            <a:r>
              <a:rPr lang="en-US" sz="2400" dirty="0" smtClean="0"/>
              <a:t>Celebration</a:t>
            </a:r>
          </a:p>
          <a:p>
            <a:r>
              <a:rPr lang="en-US" sz="2400" dirty="0" smtClean="0"/>
              <a:t>Build student responsibility and independence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778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Opportunities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Email </a:t>
            </a:r>
            <a:r>
              <a:rPr lang="en-US" dirty="0" smtClean="0">
                <a:hlinkClick r:id="rId2"/>
              </a:rPr>
              <a:t>micdalton@apsk12.org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www.atlantapublicschools.us/Page/26236</a:t>
            </a:r>
            <a:endParaRPr lang="en-US" dirty="0" smtClean="0"/>
          </a:p>
          <a:p>
            <a:r>
              <a:rPr lang="en-US" dirty="0" smtClean="0"/>
              <a:t>Complete Information Form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docs.google.com/forms/d/1RKmtZIX40dsG3UmdGruSCFJ5rDx9sKWO6U7rQOZ8qVQ/edit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599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Personal Project Coordinator: </a:t>
            </a:r>
            <a:r>
              <a:rPr lang="en-US" dirty="0" smtClean="0">
                <a:hlinkClick r:id="rId2"/>
              </a:rPr>
              <a:t>nbarner@apsk12.org</a:t>
            </a:r>
            <a:endParaRPr lang="en-US" dirty="0" smtClean="0"/>
          </a:p>
          <a:p>
            <a:r>
              <a:rPr lang="en-US" dirty="0" smtClean="0"/>
              <a:t>Remind: Text mjhspp10 to 81010</a:t>
            </a:r>
          </a:p>
          <a:p>
            <a:r>
              <a:rPr lang="en-US" dirty="0" smtClean="0"/>
              <a:t>Download Remind App and use code mjhspp10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719</TotalTime>
  <Words>139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Personal Projects for Parents</vt:lpstr>
      <vt:lpstr>What is the MYP Personal Project?  </vt:lpstr>
      <vt:lpstr>Personal Project Examples from Last Year </vt:lpstr>
      <vt:lpstr>Personal Project Example</vt:lpstr>
      <vt:lpstr>What is your role as a Parent? </vt:lpstr>
      <vt:lpstr>Why should students complete the Personal Project </vt:lpstr>
      <vt:lpstr>Volunteer Opportunities </vt:lpstr>
      <vt:lpstr>Contact Information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Projects for Parents</dc:title>
  <dc:creator>Barner, Nakeya</dc:creator>
  <cp:lastModifiedBy>Barner, Nakeya</cp:lastModifiedBy>
  <cp:revision>9</cp:revision>
  <dcterms:created xsi:type="dcterms:W3CDTF">2019-04-26T17:33:29Z</dcterms:created>
  <dcterms:modified xsi:type="dcterms:W3CDTF">2019-09-24T05:59:23Z</dcterms:modified>
</cp:coreProperties>
</file>